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792" userDrawn="1">
          <p15:clr>
            <a:srgbClr val="A4A3A4"/>
          </p15:clr>
        </p15:guide>
        <p15:guide id="3" pos="19617" userDrawn="1">
          <p15:clr>
            <a:srgbClr val="A4A3A4"/>
          </p15:clr>
        </p15:guide>
        <p15:guide id="4" pos="10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6" autoAdjust="0"/>
    <p:restoredTop sz="94660"/>
  </p:normalViewPr>
  <p:slideViewPr>
    <p:cSldViewPr snapToGrid="0" showGuides="1">
      <p:cViewPr varScale="1">
        <p:scale>
          <a:sx n="14" d="100"/>
          <a:sy n="14" d="100"/>
        </p:scale>
        <p:origin x="2261" y="110"/>
      </p:cViewPr>
      <p:guideLst>
        <p:guide orient="horz" pos="13607"/>
        <p:guide pos="792"/>
        <p:guide pos="19617"/>
        <p:guide pos="10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17/04/2023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7975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17/04/2023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600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17/04/2023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39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17/04/2023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41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17/04/2023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275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17/04/2023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250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17/04/2023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263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17/04/2023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839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17/04/2023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1907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17/04/2023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22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17/04/2023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01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A4790-A4A8-41A6-BCF8-01B7EA983346}" type="datetimeFigureOut">
              <a:rPr lang="pt-BR" smtClean="0"/>
              <a:t>17/04/2023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658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780558" y="2264630"/>
            <a:ext cx="90665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latin typeface="+mj-lt"/>
                <a:ea typeface="+mj-ea"/>
                <a:cs typeface="+mj-cs"/>
                <a:sym typeface="Calibri"/>
              </a:defRPr>
            </a:pPr>
            <a:r>
              <a:rPr lang="pt-BR" sz="6000" b="1" dirty="0">
                <a:sym typeface="Calibri"/>
              </a:rPr>
              <a:t>Vitória - ES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latin typeface="+mj-lt"/>
                <a:ea typeface="+mj-ea"/>
                <a:cs typeface="+mj-cs"/>
                <a:sym typeface="Calibri"/>
              </a:defRPr>
            </a:pPr>
            <a:r>
              <a:rPr lang="pt-BR" sz="6000" b="1" dirty="0">
                <a:sym typeface="Calibri"/>
              </a:rPr>
              <a:t>02 a 04 de agosto de 2023</a:t>
            </a:r>
          </a:p>
        </p:txBody>
      </p:sp>
      <p:sp>
        <p:nvSpPr>
          <p:cNvPr id="5" name="Shape 113"/>
          <p:cNvSpPr/>
          <p:nvPr/>
        </p:nvSpPr>
        <p:spPr>
          <a:xfrm>
            <a:off x="1257300" y="6414008"/>
            <a:ext cx="29884688" cy="996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6001" tIns="36001" rIns="36001" bIns="36001">
            <a:spAutoFit/>
          </a:bodyPr>
          <a:lstStyle>
            <a:lvl1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rPr dirty="0"/>
              <a:t>TITULO DO TRABALHO</a:t>
            </a:r>
            <a:r>
              <a:rPr lang="pt-BR" dirty="0"/>
              <a:t> - (Cx. Alta)</a:t>
            </a:r>
            <a:endParaRPr dirty="0"/>
          </a:p>
        </p:txBody>
      </p:sp>
      <p:cxnSp>
        <p:nvCxnSpPr>
          <p:cNvPr id="11" name="Conector reto 10"/>
          <p:cNvCxnSpPr/>
          <p:nvPr/>
        </p:nvCxnSpPr>
        <p:spPr>
          <a:xfrm flipV="1">
            <a:off x="1368620" y="5886450"/>
            <a:ext cx="29773368" cy="57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122"/>
          <p:cNvSpPr/>
          <p:nvPr/>
        </p:nvSpPr>
        <p:spPr>
          <a:xfrm>
            <a:off x="1257299" y="11423291"/>
            <a:ext cx="14590034" cy="2169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 err="1"/>
              <a:t>Texto</a:t>
            </a:r>
            <a:r>
              <a:rPr dirty="0"/>
              <a:t> -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usar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com </a:t>
            </a:r>
            <a:r>
              <a:rPr dirty="0" err="1"/>
              <a:t>menos</a:t>
            </a:r>
            <a:r>
              <a:rPr dirty="0"/>
              <a:t> de 40 </a:t>
            </a:r>
            <a:r>
              <a:rPr dirty="0" err="1"/>
              <a:t>pt</a:t>
            </a:r>
            <a:r>
              <a:rPr dirty="0"/>
              <a:t> no </a:t>
            </a:r>
            <a:r>
              <a:rPr dirty="0" err="1"/>
              <a:t>texto</a:t>
            </a:r>
            <a:endParaRPr dirty="0"/>
          </a:p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xxxxxxxxxxxxxxxxxxxxxxxxxxxxxxxxxxxxxxxxxxxxxxxxxxxxxxxxxxxxxxxxxxxxxxxxxxxxxxxxx</a:t>
            </a:r>
          </a:p>
        </p:txBody>
      </p:sp>
      <p:sp>
        <p:nvSpPr>
          <p:cNvPr id="13" name="Shape 125"/>
          <p:cNvSpPr/>
          <p:nvPr/>
        </p:nvSpPr>
        <p:spPr>
          <a:xfrm>
            <a:off x="16585572" y="11404596"/>
            <a:ext cx="14556416" cy="2169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 err="1"/>
              <a:t>Texto</a:t>
            </a:r>
            <a:r>
              <a:rPr dirty="0"/>
              <a:t> -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usar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com </a:t>
            </a:r>
            <a:r>
              <a:rPr dirty="0" err="1"/>
              <a:t>menos</a:t>
            </a:r>
            <a:r>
              <a:rPr dirty="0"/>
              <a:t> de 40 </a:t>
            </a:r>
            <a:r>
              <a:rPr dirty="0" err="1"/>
              <a:t>pt</a:t>
            </a:r>
            <a:r>
              <a:rPr dirty="0"/>
              <a:t> no </a:t>
            </a:r>
            <a:r>
              <a:rPr dirty="0" err="1"/>
              <a:t>texto</a:t>
            </a:r>
            <a:endParaRPr dirty="0"/>
          </a:p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xxxxxxxxxxxxxxxxxxxxxxxxxxxxxxxxxxxxxxxxxxxxxxxxxxxxxxxxxxxxxxxxxxxxxxxxxxxxxxxxx</a:t>
            </a:r>
          </a:p>
        </p:txBody>
      </p:sp>
      <p:sp>
        <p:nvSpPr>
          <p:cNvPr id="14" name="Shape 118"/>
          <p:cNvSpPr/>
          <p:nvPr/>
        </p:nvSpPr>
        <p:spPr>
          <a:xfrm>
            <a:off x="26104050" y="1616733"/>
            <a:ext cx="5522886" cy="2685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6001" tIns="36001" rIns="36001" bIns="36001">
            <a:spAutoFit/>
          </a:bodyPr>
          <a:lstStyle/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INCLUIR AQUI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LOGOMARCA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INSTITUCIONAL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257300" y="7772400"/>
            <a:ext cx="29884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dirty="0"/>
              <a:t>Nome dos autores, Autor2, Autor3....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257300" y="9601200"/>
            <a:ext cx="29884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Informações dos autores......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8E651F1-CF2A-4BFE-8681-8C7C2FB23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669" y="1157349"/>
            <a:ext cx="11784046" cy="430959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3FABB09-A00C-4FDE-950F-73160BFC8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799" y="36483806"/>
            <a:ext cx="18939067" cy="638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074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</TotalTime>
  <Words>61</Words>
  <Application>Microsoft Office PowerPoint</Application>
  <PresentationFormat>Personalizar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ESTÁGIO DCM 3</dc:creator>
  <cp:lastModifiedBy>Bretas Bretas</cp:lastModifiedBy>
  <cp:revision>33</cp:revision>
  <dcterms:created xsi:type="dcterms:W3CDTF">2018-08-03T13:10:40Z</dcterms:created>
  <dcterms:modified xsi:type="dcterms:W3CDTF">2023-04-17T11:45:44Z</dcterms:modified>
</cp:coreProperties>
</file>