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479" autoAdjust="0"/>
    <p:restoredTop sz="94660"/>
  </p:normalViewPr>
  <p:slideViewPr>
    <p:cSldViewPr snapToGrid="0" showGuides="1">
      <p:cViewPr>
        <p:scale>
          <a:sx n="25" d="100"/>
          <a:sy n="25" d="100"/>
        </p:scale>
        <p:origin x="1882" y="14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09/07/2025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780558" y="2264630"/>
            <a:ext cx="9066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São Paulo/SP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29 a 31 de outubro de 2025</a:t>
            </a:r>
          </a:p>
        </p:txBody>
      </p:sp>
      <p:sp>
        <p:nvSpPr>
          <p:cNvPr id="5" name="Shape 113"/>
          <p:cNvSpPr/>
          <p:nvPr/>
        </p:nvSpPr>
        <p:spPr>
          <a:xfrm>
            <a:off x="1257300" y="8251657"/>
            <a:ext cx="29884688" cy="2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</a:t>
            </a:r>
            <a:r>
              <a:rPr lang="pt-BR" dirty="0"/>
              <a:t> - (Cx. Alta)</a:t>
            </a:r>
            <a:endParaRPr dirty="0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300" y="14577600"/>
            <a:ext cx="14590034" cy="6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68875" y="14571117"/>
            <a:ext cx="14556416" cy="6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104050" y="1616733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9756704"/>
            <a:ext cx="29884688" cy="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904990" y="11513615"/>
            <a:ext cx="29884688" cy="2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9D19168-A512-79C2-C85C-A7DF01F6C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3" y="881064"/>
            <a:ext cx="11489986" cy="421022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58E6101-C8FF-1D3E-872B-2428F69DA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210" y="35871139"/>
            <a:ext cx="21212724" cy="64484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4A87DE5-3601-D986-A119-31A0AE00D0A4}"/>
              </a:ext>
            </a:extLst>
          </p:cNvPr>
          <p:cNvSpPr txBox="1"/>
          <p:nvPr/>
        </p:nvSpPr>
        <p:spPr>
          <a:xfrm>
            <a:off x="1201470" y="6222301"/>
            <a:ext cx="8643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ÁREA DE CONCENTRAÇÃO: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</TotalTime>
  <Words>66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Bretas Raiz Comunica</cp:lastModifiedBy>
  <cp:revision>35</cp:revision>
  <dcterms:created xsi:type="dcterms:W3CDTF">2018-08-03T13:10:40Z</dcterms:created>
  <dcterms:modified xsi:type="dcterms:W3CDTF">2025-07-09T13:54:14Z</dcterms:modified>
</cp:coreProperties>
</file>